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strument Sans Medium"/>
      <p:regular r:id="rId15"/>
    </p:embeddedFont>
    <p:embeddedFont>
      <p:font typeface="Instrument Sans Medium"/>
      <p:regular r:id="rId16"/>
    </p:embeddedFon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4063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Introducción al análisis OLAP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53723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análisis OLAP (Procesamiento Analítico en Línea) es una metodología poderosa que permite a las empresas extraer y analizar datos de múltiples dimensiones, brindando una visión integral y estratégica del negocio.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1253" y="694611"/>
            <a:ext cx="7694295" cy="1294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Ventajas del análisis multidimensional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1253" y="2299692"/>
            <a:ext cx="3743682" cy="2517934"/>
          </a:xfrm>
          <a:prstGeom prst="roundRect">
            <a:avLst>
              <a:gd name="adj" fmla="val 1234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418302" y="2506742"/>
            <a:ext cx="2588776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Flexibilidad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18302" y="2954417"/>
            <a:ext cx="3329583" cy="1656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capacidad de analizar datos desde múltiples perspectivas y dimensiones permite a los usuarios generar informes personalizados.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1984" y="2299692"/>
            <a:ext cx="3743682" cy="2517934"/>
          </a:xfrm>
          <a:prstGeom prst="roundRect">
            <a:avLst>
              <a:gd name="adj" fmla="val 1234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10369034" y="2506742"/>
            <a:ext cx="2588776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Rapidez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69034" y="2954417"/>
            <a:ext cx="3329583" cy="1324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análisis OLAP ofrece respuestas rápidas a consultas complejas, lo que agiliza la toma de decisiones.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1253" y="5024676"/>
            <a:ext cx="3743682" cy="2510195"/>
          </a:xfrm>
          <a:prstGeom prst="roundRect">
            <a:avLst>
              <a:gd name="adj" fmla="val 1238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6418302" y="5231725"/>
            <a:ext cx="2588776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Insights Estratégicos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18302" y="5679400"/>
            <a:ext cx="3329583" cy="1324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visión multidimensional de los datos brinda una comprensión profunda de las tendencias y patrones clave del negocio.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161984" y="5024676"/>
            <a:ext cx="3743682" cy="2510195"/>
          </a:xfrm>
          <a:prstGeom prst="roundRect">
            <a:avLst>
              <a:gd name="adj" fmla="val 1238"/>
            </a:avLst>
          </a:prstGeom>
          <a:solidFill>
            <a:srgbClr val="434348"/>
          </a:solidFill>
          <a:ln/>
        </p:spPr>
      </p:sp>
      <p:sp>
        <p:nvSpPr>
          <p:cNvPr id="14" name="Text 11"/>
          <p:cNvSpPr/>
          <p:nvPr/>
        </p:nvSpPr>
        <p:spPr>
          <a:xfrm>
            <a:off x="10369034" y="5231725"/>
            <a:ext cx="3329583" cy="646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Mejora la Toma de Decisiones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369034" y="6002893"/>
            <a:ext cx="3329583" cy="1324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Los análisis OLAP permiten a los usuarios tomar decisiones fundamentadas en información precisa y relevante.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83362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Componentes básicos de OLAP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Cubo de Datos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Estructura multidimensional que almacena y organiza los datos para su análisis.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Dimensiones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Perspectivas desde las cuales se puede analizar la información, como tiempo, producto, región, etc.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Métricas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Indicadores numéricos que miden el desempeño, como ventas, costos, beneficios, etc.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86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Conceptos clave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1907619"/>
            <a:ext cx="30480" cy="5463183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40268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16277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7" name="Text 4"/>
          <p:cNvSpPr/>
          <p:nvPr/>
        </p:nvSpPr>
        <p:spPr>
          <a:xfrm>
            <a:off x="6554153" y="2247781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Slice y Dice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Filtrar y segmentar los datos a lo largo de diferentes dimensiones.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29934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0594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2" name="Text 9"/>
          <p:cNvSpPr/>
          <p:nvPr/>
        </p:nvSpPr>
        <p:spPr>
          <a:xfrm>
            <a:off x="6526530" y="4144447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Roll-up y Drill-down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Agregar o desagregar los datos a diferentes niveles de detalle.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19601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9561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7" name="Text 14"/>
          <p:cNvSpPr/>
          <p:nvPr/>
        </p:nvSpPr>
        <p:spPr>
          <a:xfrm>
            <a:off x="6522125" y="6041112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Pivotear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Rotar las dimensiones para analizar los datos desde diferentes perspectivas.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092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Tipos de OLAP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1339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982742" y="5298400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2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MOLAP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703808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Almacenamiento multidimensional que permite un procesamiento y análisis de datos rápido.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21339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9" name="Text 6"/>
          <p:cNvSpPr/>
          <p:nvPr/>
        </p:nvSpPr>
        <p:spPr>
          <a:xfrm>
            <a:off x="5378291" y="5298400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2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ROLAP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703808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Utiliza una base de datos relacional para almacenar y procesar los datos.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21339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3" name="Text 10"/>
          <p:cNvSpPr/>
          <p:nvPr/>
        </p:nvSpPr>
        <p:spPr>
          <a:xfrm>
            <a:off x="9797058" y="5298400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2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HOLAP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703808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Combina las ventajas de MOLAP y ROLAP para una mayor flexibilidad y rendimiento.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969" y="929521"/>
            <a:ext cx="7484150" cy="661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Aplicaciones del análisis OLAP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969" y="1907977"/>
            <a:ext cx="528876" cy="5288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6969" y="2648426"/>
            <a:ext cx="264485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Análisis de Ventas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26969" y="3105864"/>
            <a:ext cx="3672721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Comprender tendencias, identificar oportunidades y optimizar estrategias de ventas.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991" y="1907977"/>
            <a:ext cx="528876" cy="5288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6991" y="2648426"/>
            <a:ext cx="264485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Análisis Financiero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0216991" y="3105864"/>
            <a:ext cx="3672840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Monitorear el rendimiento, planificar presupuestos y analizar flujos de efectivo.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969" y="4756071"/>
            <a:ext cx="528876" cy="5288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6969" y="5496520"/>
            <a:ext cx="264485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Análisis de Marketing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226969" y="5953958"/>
            <a:ext cx="3672721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Segmentar clientes, medir la eficacia de campañas y optimizar estrategias de marketing.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6991" y="4756071"/>
            <a:ext cx="528876" cy="5288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6991" y="5496520"/>
            <a:ext cx="3672840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Análisis de la Cadena de Suministro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216991" y="6284476"/>
            <a:ext cx="3672840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Optimizar inventarios, planificar la producción y mejorar la eficiencia de la cadena de suministro.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893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Diferencia entre OLAP y herramientas de visualización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95437"/>
            <a:ext cx="7556421" cy="3705225"/>
          </a:xfrm>
          <a:prstGeom prst="roundRect">
            <a:avLst>
              <a:gd name="adj" fmla="val 91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3503057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3646765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OLAP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3646765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Herramientas de Visualización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4153376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4297085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Análisis multidimensional de datos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4297085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Representación gráfica de datos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5166598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5310307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Respuestas rápidas a consultas complejas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5310307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Generación de informes y dashboards interactivos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7810" y="6179820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514624" y="632352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Capacidad de segmentación y agregación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89024" y="632352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Enfoque en la presentación visual de datos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953333"/>
            <a:ext cx="7426762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Conclusión y próximos pasos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1974771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195632"/>
            <a:ext cx="4867870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Aprovechar el poder del análisis OLAP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2673191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Implementar soluciones OLAP para mejorar la toma de decisiones estratégicas.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3741896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3962757"/>
            <a:ext cx="53850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Integrar con herramientas de visualización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440317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Combinar el análisis OLAP con la presentación visual de datos para obtener insights más profundos.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5509022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5729883"/>
            <a:ext cx="5695593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Evolucionar hacia la Inteligencia de Negocios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20744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Aprovechar los beneficios del análisis OLAP como base para una estrategia integral de Inteligencia de Negocios.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2024-11-05T00:31:02Z</dcterms:created>
  <dcterms:modified xsi:type="dcterms:W3CDTF">2024-11-05T00:31:02Z</dcterms:modified>
</cp:coreProperties>
</file>